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68" r:id="rId3"/>
    <p:sldId id="258" r:id="rId4"/>
    <p:sldId id="259" r:id="rId5"/>
    <p:sldId id="260" r:id="rId6"/>
    <p:sldId id="265" r:id="rId7"/>
    <p:sldId id="266" r:id="rId8"/>
    <p:sldId id="262" r:id="rId9"/>
    <p:sldId id="267" r:id="rId10"/>
  </p:sldIdLst>
  <p:sldSz cx="18288000" cy="10287000"/>
  <p:notesSz cx="6858000" cy="9144000"/>
  <p:embeddedFontLst>
    <p:embeddedFont>
      <p:font typeface="Clear Sans Bold" panose="020B0604020202020204" charset="0"/>
      <p:regular r:id="rId12"/>
      <p:bold r:id="rId13"/>
      <p:italic r:id="rId14"/>
      <p:boldItalic r:id="rId15"/>
    </p:embeddedFont>
    <p:embeddedFont>
      <p:font typeface="Times New Roman Bold" panose="02020803070505020304" pitchFamily="18" charset="0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11748" autoAdjust="0"/>
    <p:restoredTop sz="96663" autoAdjust="0"/>
  </p:normalViewPr>
  <p:slideViewPr>
    <p:cSldViewPr>
      <p:cViewPr varScale="1">
        <p:scale>
          <a:sx n="43" d="100"/>
          <a:sy n="43" d="100"/>
        </p:scale>
        <p:origin x="1326" y="108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24B0DF-2D30-4368-846C-05DAD4476A19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59A62-6D49-4195-BF61-AD981D97C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3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59A62-6D49-4195-BF61-AD981D97CE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97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9A62-6D49-4195-BF61-AD981D97CE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72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9A62-6D49-4195-BF61-AD981D97CE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32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9A62-6D49-4195-BF61-AD981D97CE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18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5B64F-0BA8-AC32-BC57-8F19F6F81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C16DC8-4A51-A192-ABAB-76E9D042CC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16824B-5812-3C2D-DA38-827CC85FF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B7FD4-9932-6876-9D8D-A83D81E10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9A62-6D49-4195-BF61-AD981D97CE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68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B3664-7A32-C520-A891-4DF9BD11C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EFEDFA-7233-B56E-F00F-5D3A15905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5D143-4030-78B7-F05A-CA3E4F0E87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183F8-F142-749E-28A1-9ACE64FD62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59A62-6D49-4195-BF61-AD981D97CE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77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-158564"/>
            <a:ext cx="18288000" cy="4616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9999" dirty="0">
                <a:latin typeface="Clear Sans Bold"/>
              </a:rPr>
              <a:t>A GESTURE BASED 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9999" dirty="0">
                <a:solidFill>
                  <a:srgbClr val="4E2EC8"/>
                </a:solidFill>
                <a:latin typeface="Clear Sans Bold"/>
              </a:rPr>
              <a:t>CRICKET COACHING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9999" dirty="0">
                <a:latin typeface="Clear Sans Bold"/>
              </a:rPr>
              <a:t>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05D15-F13B-3DD2-883E-7D26EE3CE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700" y="4257836"/>
            <a:ext cx="4546600" cy="4546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02346" y="2328050"/>
            <a:ext cx="8799854" cy="5406250"/>
          </a:xfrm>
          <a:custGeom>
            <a:avLst/>
            <a:gdLst/>
            <a:ahLst/>
            <a:cxnLst/>
            <a:rect l="l" t="t" r="r" b="b"/>
            <a:pathLst>
              <a:path w="11448520" h="7211487">
                <a:moveTo>
                  <a:pt x="0" y="0"/>
                </a:moveTo>
                <a:lnTo>
                  <a:pt x="11448520" y="0"/>
                </a:lnTo>
                <a:lnTo>
                  <a:pt x="11448520" y="7211487"/>
                </a:lnTo>
                <a:lnTo>
                  <a:pt x="0" y="721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85" t="-43035" r="-6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62784" y="1663329"/>
            <a:ext cx="6955568" cy="3756412"/>
          </a:xfrm>
          <a:custGeom>
            <a:avLst/>
            <a:gdLst/>
            <a:ahLst/>
            <a:cxnLst/>
            <a:rect l="l" t="t" r="r" b="b"/>
            <a:pathLst>
              <a:path w="6249269" h="3578546">
                <a:moveTo>
                  <a:pt x="0" y="0"/>
                </a:moveTo>
                <a:lnTo>
                  <a:pt x="6249269" y="0"/>
                </a:lnTo>
                <a:lnTo>
                  <a:pt x="6249269" y="3578546"/>
                </a:lnTo>
                <a:lnTo>
                  <a:pt x="0" y="3578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0" r="-90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34130" y="118163"/>
            <a:ext cx="7777070" cy="777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  <a:spcBef>
                <a:spcPct val="0"/>
              </a:spcBef>
            </a:pPr>
            <a:r>
              <a:rPr lang="en-US" sz="4732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Traditional Cricket Coaching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379" y="6388735"/>
            <a:ext cx="1217572" cy="12175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" r="2007" b="4939"/>
          <a:stretch/>
        </p:blipFill>
        <p:spPr>
          <a:xfrm>
            <a:off x="5406256" y="7734300"/>
            <a:ext cx="1016674" cy="10621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116" y="6081536"/>
            <a:ext cx="1391456" cy="13914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4593" y="5003112"/>
            <a:ext cx="1720062" cy="1217572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3457247" y="7089880"/>
            <a:ext cx="1157722" cy="3831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5CA62E-1F74-BD28-06A7-D73F25426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3062" y="5456516"/>
            <a:ext cx="5153025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0" y="3248024"/>
            <a:ext cx="4486276" cy="448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28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22040" y="2841326"/>
            <a:ext cx="7309584" cy="4604348"/>
          </a:xfrm>
          <a:custGeom>
            <a:avLst/>
            <a:gdLst/>
            <a:ahLst/>
            <a:cxnLst/>
            <a:rect l="l" t="t" r="r" b="b"/>
            <a:pathLst>
              <a:path w="7309584" h="4604348">
                <a:moveTo>
                  <a:pt x="0" y="0"/>
                </a:moveTo>
                <a:lnTo>
                  <a:pt x="7309584" y="0"/>
                </a:lnTo>
                <a:lnTo>
                  <a:pt x="7309584" y="4604348"/>
                </a:lnTo>
                <a:lnTo>
                  <a:pt x="0" y="4604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85" t="-43035" r="-6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19251" y="2841326"/>
            <a:ext cx="4572792" cy="2618538"/>
          </a:xfrm>
          <a:custGeom>
            <a:avLst/>
            <a:gdLst/>
            <a:ahLst/>
            <a:cxnLst/>
            <a:rect l="l" t="t" r="r" b="b"/>
            <a:pathLst>
              <a:path w="4572792" h="2618538">
                <a:moveTo>
                  <a:pt x="0" y="0"/>
                </a:moveTo>
                <a:lnTo>
                  <a:pt x="4572792" y="0"/>
                </a:lnTo>
                <a:lnTo>
                  <a:pt x="4572792" y="2618538"/>
                </a:lnTo>
                <a:lnTo>
                  <a:pt x="0" y="2618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0" r="-90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37434" y="5323234"/>
            <a:ext cx="1167335" cy="1167335"/>
          </a:xfrm>
          <a:custGeom>
            <a:avLst/>
            <a:gdLst/>
            <a:ahLst/>
            <a:cxnLst/>
            <a:rect l="l" t="t" r="r" b="b"/>
            <a:pathLst>
              <a:path w="1167335" h="1167335">
                <a:moveTo>
                  <a:pt x="0" y="0"/>
                </a:moveTo>
                <a:lnTo>
                  <a:pt x="1167335" y="0"/>
                </a:lnTo>
                <a:lnTo>
                  <a:pt x="1167335" y="1167335"/>
                </a:lnTo>
                <a:lnTo>
                  <a:pt x="0" y="1167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01293" y="4727899"/>
            <a:ext cx="2358007" cy="2358007"/>
          </a:xfrm>
          <a:custGeom>
            <a:avLst/>
            <a:gdLst/>
            <a:ahLst/>
            <a:cxnLst/>
            <a:rect l="l" t="t" r="r" b="b"/>
            <a:pathLst>
              <a:path w="2358007" h="2358007">
                <a:moveTo>
                  <a:pt x="0" y="0"/>
                </a:moveTo>
                <a:lnTo>
                  <a:pt x="2358007" y="0"/>
                </a:lnTo>
                <a:lnTo>
                  <a:pt x="2358007" y="2358006"/>
                </a:lnTo>
                <a:lnTo>
                  <a:pt x="0" y="2358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716490" y="7041318"/>
            <a:ext cx="1137527" cy="1137527"/>
          </a:xfrm>
          <a:custGeom>
            <a:avLst/>
            <a:gdLst/>
            <a:ahLst/>
            <a:cxnLst/>
            <a:rect l="l" t="t" r="r" b="b"/>
            <a:pathLst>
              <a:path w="1137527" h="1137527">
                <a:moveTo>
                  <a:pt x="0" y="0"/>
                </a:moveTo>
                <a:lnTo>
                  <a:pt x="1137527" y="0"/>
                </a:lnTo>
                <a:lnTo>
                  <a:pt x="1137527" y="1137527"/>
                </a:lnTo>
                <a:lnTo>
                  <a:pt x="0" y="11375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122315" y="6816102"/>
            <a:ext cx="1966513" cy="1587959"/>
          </a:xfrm>
          <a:custGeom>
            <a:avLst/>
            <a:gdLst/>
            <a:ahLst/>
            <a:cxnLst/>
            <a:rect l="l" t="t" r="r" b="b"/>
            <a:pathLst>
              <a:path w="1966513" h="1587959">
                <a:moveTo>
                  <a:pt x="0" y="0"/>
                </a:moveTo>
                <a:lnTo>
                  <a:pt x="1966513" y="0"/>
                </a:lnTo>
                <a:lnTo>
                  <a:pt x="1966513" y="1587959"/>
                </a:lnTo>
                <a:lnTo>
                  <a:pt x="0" y="15879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4724" y="8397151"/>
            <a:ext cx="1414178" cy="1414178"/>
          </a:xfrm>
          <a:custGeom>
            <a:avLst/>
            <a:gdLst/>
            <a:ahLst/>
            <a:cxnLst/>
            <a:rect l="l" t="t" r="r" b="b"/>
            <a:pathLst>
              <a:path w="1414178" h="1414178">
                <a:moveTo>
                  <a:pt x="0" y="0"/>
                </a:moveTo>
                <a:lnTo>
                  <a:pt x="1414178" y="0"/>
                </a:lnTo>
                <a:lnTo>
                  <a:pt x="1414178" y="1414178"/>
                </a:lnTo>
                <a:lnTo>
                  <a:pt x="0" y="14141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904401" y="2114118"/>
            <a:ext cx="3993784" cy="1937769"/>
          </a:xfrm>
          <a:custGeom>
            <a:avLst/>
            <a:gdLst/>
            <a:ahLst/>
            <a:cxnLst/>
            <a:rect l="l" t="t" r="r" b="b"/>
            <a:pathLst>
              <a:path w="3993784" h="1937769">
                <a:moveTo>
                  <a:pt x="0" y="0"/>
                </a:moveTo>
                <a:lnTo>
                  <a:pt x="3993784" y="0"/>
                </a:lnTo>
                <a:lnTo>
                  <a:pt x="3993784" y="1937769"/>
                </a:lnTo>
                <a:lnTo>
                  <a:pt x="0" y="19377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556" b="-5645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285253" y="3348477"/>
            <a:ext cx="1674124" cy="1674124"/>
          </a:xfrm>
          <a:custGeom>
            <a:avLst/>
            <a:gdLst/>
            <a:ahLst/>
            <a:cxnLst/>
            <a:rect l="l" t="t" r="r" b="b"/>
            <a:pathLst>
              <a:path w="1674124" h="1674124">
                <a:moveTo>
                  <a:pt x="0" y="0"/>
                </a:moveTo>
                <a:lnTo>
                  <a:pt x="1674124" y="0"/>
                </a:lnTo>
                <a:lnTo>
                  <a:pt x="1674124" y="1674124"/>
                </a:lnTo>
                <a:lnTo>
                  <a:pt x="0" y="16741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015130" y="60113"/>
            <a:ext cx="6257741" cy="1623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  <a:spcBef>
                <a:spcPct val="0"/>
              </a:spcBef>
            </a:pPr>
            <a:r>
              <a:rPr lang="en-US" sz="4732" b="1" dirty="0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Limitations </a:t>
            </a:r>
            <a:r>
              <a:rPr lang="en-US" sz="4732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of Traditional Coaching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51B3E2-7EB5-93B4-8C98-DC26D022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8472"/>
            <a:ext cx="4298528" cy="429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4082" y="3454168"/>
            <a:ext cx="3991016" cy="399101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EF23F3-DC7F-3568-9531-C75FDD803FCB}"/>
              </a:ext>
            </a:extLst>
          </p:cNvPr>
          <p:cNvCxnSpPr>
            <a:cxnSpLocks/>
          </p:cNvCxnSpPr>
          <p:nvPr/>
        </p:nvCxnSpPr>
        <p:spPr>
          <a:xfrm>
            <a:off x="1295400" y="6743700"/>
            <a:ext cx="8382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5262" y="1028700"/>
            <a:ext cx="17397475" cy="9346670"/>
          </a:xfrm>
          <a:custGeom>
            <a:avLst/>
            <a:gdLst/>
            <a:ahLst/>
            <a:cxnLst/>
            <a:rect l="l" t="t" r="r" b="b"/>
            <a:pathLst>
              <a:path w="17397475" h="9346670">
                <a:moveTo>
                  <a:pt x="0" y="0"/>
                </a:moveTo>
                <a:lnTo>
                  <a:pt x="17397476" y="0"/>
                </a:lnTo>
                <a:lnTo>
                  <a:pt x="17397476" y="9346670"/>
                </a:lnTo>
                <a:lnTo>
                  <a:pt x="0" y="9346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57483" y="265789"/>
            <a:ext cx="8773034" cy="77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  <a:spcBef>
                <a:spcPct val="0"/>
              </a:spcBef>
            </a:pPr>
            <a:r>
              <a:rPr lang="en-US" sz="4732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BUT, WHATS THE </a:t>
            </a:r>
            <a:r>
              <a:rPr lang="en-US" sz="4732" b="1" dirty="0">
                <a:solidFill>
                  <a:srgbClr val="FF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SOLUTION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41446" y="1006038"/>
            <a:ext cx="3312230" cy="90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  <a:spcBef>
                <a:spcPct val="0"/>
              </a:spcBef>
            </a:pPr>
            <a:r>
              <a:rPr lang="en-US" sz="4732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400" y="3076574"/>
            <a:ext cx="4667250" cy="466725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575BD90-8A97-F71B-4675-9A87ED035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838448"/>
            <a:ext cx="5457826" cy="545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309477E-C539-D44A-8797-561F04B5B3D7}"/>
              </a:ext>
            </a:extLst>
          </p:cNvPr>
          <p:cNvSpPr/>
          <p:nvPr/>
        </p:nvSpPr>
        <p:spPr>
          <a:xfrm>
            <a:off x="3581400" y="5072061"/>
            <a:ext cx="1828800" cy="990600"/>
          </a:xfrm>
          <a:prstGeom prst="rightArrow">
            <a:avLst/>
          </a:prstGeom>
          <a:solidFill>
            <a:schemeClr val="bg2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6B42F14-23F9-6239-DFB1-830EDEB6478B}"/>
              </a:ext>
            </a:extLst>
          </p:cNvPr>
          <p:cNvSpPr/>
          <p:nvPr/>
        </p:nvSpPr>
        <p:spPr>
          <a:xfrm>
            <a:off x="10363200" y="5072061"/>
            <a:ext cx="1828800" cy="990600"/>
          </a:xfrm>
          <a:prstGeom prst="rightArrow">
            <a:avLst/>
          </a:prstGeom>
          <a:solidFill>
            <a:schemeClr val="bg2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2290E3-DDE0-FC49-F106-58F856E9EFC7}"/>
              </a:ext>
            </a:extLst>
          </p:cNvPr>
          <p:cNvSpPr txBox="1"/>
          <p:nvPr/>
        </p:nvSpPr>
        <p:spPr>
          <a:xfrm>
            <a:off x="6265763" y="7940814"/>
            <a:ext cx="39719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IN" sz="4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omputer </a:t>
            </a:r>
            <a:r>
              <a:rPr lang="en-IN" sz="40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IN" sz="4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ision </a:t>
            </a:r>
            <a:endParaRPr lang="en-IN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FCFC1D-EA06-9D0A-BE2F-A911458AAB53}"/>
              </a:ext>
            </a:extLst>
          </p:cNvPr>
          <p:cNvSpPr txBox="1"/>
          <p:nvPr/>
        </p:nvSpPr>
        <p:spPr>
          <a:xfrm>
            <a:off x="13716000" y="7940814"/>
            <a:ext cx="35051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kern="0" dirty="0">
                <a:latin typeface="Times New Roman" panose="02020603050405020304" pitchFamily="18" charset="0"/>
              </a:rPr>
              <a:t>B</a:t>
            </a:r>
            <a:r>
              <a:rPr lang="en-IN" sz="4000" b="1" kern="0" dirty="0">
                <a:latin typeface="Times New Roman" panose="02020603050405020304" pitchFamily="18" charset="0"/>
              </a:rPr>
              <a:t>iomechanics</a:t>
            </a:r>
            <a:endParaRPr lang="en-IN" sz="4000" b="1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8140067-18DA-1B77-1362-99B467670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200" y="3848099"/>
            <a:ext cx="5397412" cy="343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9DC3C-7F0F-9E2A-1D25-2E518557960F}"/>
              </a:ext>
            </a:extLst>
          </p:cNvPr>
          <p:cNvSpPr txBox="1"/>
          <p:nvPr/>
        </p:nvSpPr>
        <p:spPr>
          <a:xfrm>
            <a:off x="381000" y="7940814"/>
            <a:ext cx="39719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Realtime  Video</a:t>
            </a:r>
            <a:endParaRPr lang="en-IN" sz="4000" b="1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30E7043-0113-8919-0B9C-5ADF0C2CC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26" y="89008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41446" y="1006038"/>
            <a:ext cx="3312230" cy="90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  <a:spcBef>
                <a:spcPct val="0"/>
              </a:spcBef>
            </a:pPr>
            <a:r>
              <a:rPr lang="en-US" sz="4732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SOLUTION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30E7043-0113-8919-0B9C-5ADF0C2CC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26" y="89008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041446" y="3556303"/>
            <a:ext cx="3352800" cy="3200400"/>
            <a:chOff x="11582471" y="2550695"/>
            <a:chExt cx="4877481" cy="487748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2471" y="2550695"/>
              <a:ext cx="4877481" cy="487748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527165" y="4495389"/>
              <a:ext cx="988092" cy="988092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62685"/>
            <a:ext cx="4191000" cy="4987638"/>
          </a:xfrm>
          <a:prstGeom prst="rect">
            <a:avLst/>
          </a:prstGeom>
          <a:ln w="127000" cap="sq">
            <a:solidFill>
              <a:srgbClr val="FFFF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F9DC3C-7F0F-9E2A-1D25-2E518557960F}"/>
              </a:ext>
            </a:extLst>
          </p:cNvPr>
          <p:cNvSpPr txBox="1"/>
          <p:nvPr/>
        </p:nvSpPr>
        <p:spPr>
          <a:xfrm>
            <a:off x="609600" y="8115300"/>
            <a:ext cx="3581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Particular Shot</a:t>
            </a:r>
            <a:endParaRPr lang="en-IN" sz="4000" b="1" dirty="0"/>
          </a:p>
        </p:txBody>
      </p:sp>
      <p:sp>
        <p:nvSpPr>
          <p:cNvPr id="20" name="Arrow: Right 2">
            <a:extLst>
              <a:ext uri="{FF2B5EF4-FFF2-40B4-BE49-F238E27FC236}">
                <a16:creationId xmlns:a16="http://schemas.microsoft.com/office/drawing/2014/main" id="{2309477E-C539-D44A-8797-561F04B5B3D7}"/>
              </a:ext>
            </a:extLst>
          </p:cNvPr>
          <p:cNvSpPr/>
          <p:nvPr/>
        </p:nvSpPr>
        <p:spPr>
          <a:xfrm>
            <a:off x="4973898" y="4661203"/>
            <a:ext cx="1828800" cy="990600"/>
          </a:xfrm>
          <a:prstGeom prst="rightArrow">
            <a:avLst/>
          </a:prstGeom>
          <a:solidFill>
            <a:schemeClr val="bg2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F9DC3C-7F0F-9E2A-1D25-2E518557960F}"/>
              </a:ext>
            </a:extLst>
          </p:cNvPr>
          <p:cNvSpPr txBox="1"/>
          <p:nvPr/>
        </p:nvSpPr>
        <p:spPr>
          <a:xfrm>
            <a:off x="6618817" y="8115300"/>
            <a:ext cx="41980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Analysing Posture</a:t>
            </a:r>
            <a:endParaRPr lang="en-IN" sz="4000" b="1" dirty="0"/>
          </a:p>
        </p:txBody>
      </p:sp>
      <p:sp>
        <p:nvSpPr>
          <p:cNvPr id="22" name="Arrow: Right 2">
            <a:extLst>
              <a:ext uri="{FF2B5EF4-FFF2-40B4-BE49-F238E27FC236}">
                <a16:creationId xmlns:a16="http://schemas.microsoft.com/office/drawing/2014/main" id="{2309477E-C539-D44A-8797-561F04B5B3D7}"/>
              </a:ext>
            </a:extLst>
          </p:cNvPr>
          <p:cNvSpPr/>
          <p:nvPr/>
        </p:nvSpPr>
        <p:spPr>
          <a:xfrm>
            <a:off x="10816873" y="4661202"/>
            <a:ext cx="1828800" cy="990600"/>
          </a:xfrm>
          <a:prstGeom prst="rightArrow">
            <a:avLst/>
          </a:prstGeom>
          <a:solidFill>
            <a:schemeClr val="bg2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E33D14-A172-9577-9F2C-AF9E4A9E0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0" y="2413302"/>
            <a:ext cx="4201610" cy="5486400"/>
          </a:xfrm>
          <a:prstGeom prst="rect">
            <a:avLst/>
          </a:prstGeom>
          <a:ln w="127000" cap="sq">
            <a:solidFill>
              <a:srgbClr val="FFFF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F9DC3C-7F0F-9E2A-1D25-2E518557960F}"/>
              </a:ext>
            </a:extLst>
          </p:cNvPr>
          <p:cNvSpPr txBox="1"/>
          <p:nvPr/>
        </p:nvSpPr>
        <p:spPr>
          <a:xfrm>
            <a:off x="12906578" y="8115300"/>
            <a:ext cx="50584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Calculates Key Angles 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863102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41446" y="1006038"/>
            <a:ext cx="3312230" cy="90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  <a:spcBef>
                <a:spcPct val="0"/>
              </a:spcBef>
            </a:pPr>
            <a:r>
              <a:rPr lang="en-US" sz="4732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SOLUTION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30E7043-0113-8919-0B9C-5ADF0C2CC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26" y="89008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30" y="4392260"/>
            <a:ext cx="2112078" cy="2112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593" y="4197945"/>
            <a:ext cx="1859954" cy="1859954"/>
          </a:xfrm>
          <a:prstGeom prst="rect">
            <a:avLst/>
          </a:prstGeom>
        </p:spPr>
      </p:pic>
      <p:sp>
        <p:nvSpPr>
          <p:cNvPr id="20" name="Arrow: Right 2">
            <a:extLst>
              <a:ext uri="{FF2B5EF4-FFF2-40B4-BE49-F238E27FC236}">
                <a16:creationId xmlns:a16="http://schemas.microsoft.com/office/drawing/2014/main" id="{2309477E-C539-D44A-8797-561F04B5B3D7}"/>
              </a:ext>
            </a:extLst>
          </p:cNvPr>
          <p:cNvSpPr/>
          <p:nvPr/>
        </p:nvSpPr>
        <p:spPr>
          <a:xfrm>
            <a:off x="4953000" y="4864705"/>
            <a:ext cx="1177404" cy="583594"/>
          </a:xfrm>
          <a:prstGeom prst="rightArrow">
            <a:avLst/>
          </a:prstGeom>
          <a:solidFill>
            <a:schemeClr val="bg2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F9DC3C-7F0F-9E2A-1D25-2E518557960F}"/>
              </a:ext>
            </a:extLst>
          </p:cNvPr>
          <p:cNvSpPr txBox="1"/>
          <p:nvPr/>
        </p:nvSpPr>
        <p:spPr>
          <a:xfrm>
            <a:off x="6214556" y="6504338"/>
            <a:ext cx="23620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Comparison</a:t>
            </a:r>
            <a:endParaRPr lang="en-IN" sz="3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E33D14-A172-9577-9F2C-AF9E4A9E0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61" y="2413302"/>
            <a:ext cx="4201610" cy="5486400"/>
          </a:xfrm>
          <a:prstGeom prst="rect">
            <a:avLst/>
          </a:prstGeom>
          <a:ln w="127000" cap="sq">
            <a:solidFill>
              <a:srgbClr val="FFFF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Arrow: Right 2">
            <a:extLst>
              <a:ext uri="{FF2B5EF4-FFF2-40B4-BE49-F238E27FC236}">
                <a16:creationId xmlns:a16="http://schemas.microsoft.com/office/drawing/2014/main" id="{2309477E-C539-D44A-8797-561F04B5B3D7}"/>
              </a:ext>
            </a:extLst>
          </p:cNvPr>
          <p:cNvSpPr/>
          <p:nvPr/>
        </p:nvSpPr>
        <p:spPr>
          <a:xfrm>
            <a:off x="8425480" y="4864705"/>
            <a:ext cx="1177404" cy="583594"/>
          </a:xfrm>
          <a:prstGeom prst="rightArrow">
            <a:avLst/>
          </a:prstGeom>
          <a:solidFill>
            <a:schemeClr val="bg2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F9DC3C-7F0F-9E2A-1D25-2E518557960F}"/>
              </a:ext>
            </a:extLst>
          </p:cNvPr>
          <p:cNvSpPr txBox="1"/>
          <p:nvPr/>
        </p:nvSpPr>
        <p:spPr>
          <a:xfrm>
            <a:off x="9146157" y="6504338"/>
            <a:ext cx="2790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Pre Stored (DB)</a:t>
            </a:r>
            <a:endParaRPr lang="en-IN" sz="28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0" y="4071054"/>
            <a:ext cx="5049564" cy="2170896"/>
          </a:xfrm>
          <a:prstGeom prst="rect">
            <a:avLst/>
          </a:prstGeom>
        </p:spPr>
      </p:pic>
      <p:sp>
        <p:nvSpPr>
          <p:cNvPr id="26" name="Arrow: Right 2">
            <a:extLst>
              <a:ext uri="{FF2B5EF4-FFF2-40B4-BE49-F238E27FC236}">
                <a16:creationId xmlns:a16="http://schemas.microsoft.com/office/drawing/2014/main" id="{2309477E-C539-D44A-8797-561F04B5B3D7}"/>
              </a:ext>
            </a:extLst>
          </p:cNvPr>
          <p:cNvSpPr/>
          <p:nvPr/>
        </p:nvSpPr>
        <p:spPr>
          <a:xfrm>
            <a:off x="11624071" y="4836125"/>
            <a:ext cx="1177404" cy="583594"/>
          </a:xfrm>
          <a:prstGeom prst="rightArrow">
            <a:avLst/>
          </a:prstGeom>
          <a:solidFill>
            <a:schemeClr val="bg2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F9DC3C-7F0F-9E2A-1D25-2E518557960F}"/>
              </a:ext>
            </a:extLst>
          </p:cNvPr>
          <p:cNvSpPr txBox="1"/>
          <p:nvPr/>
        </p:nvSpPr>
        <p:spPr>
          <a:xfrm>
            <a:off x="13871766" y="6504338"/>
            <a:ext cx="32140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Highlight Mistakes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218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4D5B5-1FCE-2794-C6F0-E9B5109CA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0D7A18-8CAF-3862-212C-36C994210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840" y="846900"/>
            <a:ext cx="5758560" cy="86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32889B-0583-9B67-8850-390844838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923100"/>
            <a:ext cx="5758560" cy="8640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4E6DCDB-E037-20DE-000B-3D86E9BCA984}"/>
              </a:ext>
            </a:extLst>
          </p:cNvPr>
          <p:cNvGrpSpPr/>
          <p:nvPr/>
        </p:nvGrpSpPr>
        <p:grpSpPr>
          <a:xfrm>
            <a:off x="-138465" y="3003985"/>
            <a:ext cx="4101346" cy="4057650"/>
            <a:chOff x="1439510" y="1695450"/>
            <a:chExt cx="4101346" cy="40576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4C1A282-D13E-69DF-BC79-DF70C0146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9510" y="1695450"/>
              <a:ext cx="4057650" cy="405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1A013ADF-5476-00D1-E674-C2BF568B8A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80"/>
            <a:stretch/>
          </p:blipFill>
          <p:spPr bwMode="auto">
            <a:xfrm>
              <a:off x="1905000" y="1893913"/>
              <a:ext cx="3635856" cy="3660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35141767-8747-0CE8-34EB-74801508F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780" y="8711597"/>
            <a:ext cx="1546828" cy="154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517ED9-A016-C457-02A5-7003070024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31" y="723900"/>
            <a:ext cx="5891326" cy="88392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19567D3-2F1A-EE27-F66D-232390F7B3BB}"/>
              </a:ext>
            </a:extLst>
          </p:cNvPr>
          <p:cNvGrpSpPr/>
          <p:nvPr/>
        </p:nvGrpSpPr>
        <p:grpSpPr>
          <a:xfrm>
            <a:off x="10806671" y="8468550"/>
            <a:ext cx="1888898" cy="1943100"/>
            <a:chOff x="1208016" y="5676900"/>
            <a:chExt cx="3941046" cy="3941046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A03E3C4-32BB-1549-A883-D20858BD6A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8016" y="5676900"/>
              <a:ext cx="3941046" cy="3941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35AFB5A6-EFA7-ED37-66E6-8FCCE9C9FD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15"/>
            <a:stretch/>
          </p:blipFill>
          <p:spPr bwMode="auto">
            <a:xfrm>
              <a:off x="2976764" y="7392962"/>
              <a:ext cx="920688" cy="899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4C3C2D01-3791-4F6C-73BD-9FF05C6D9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99"/>
            <a:stretch/>
          </p:blipFill>
          <p:spPr bwMode="auto">
            <a:xfrm>
              <a:off x="3115010" y="6362620"/>
              <a:ext cx="858642" cy="877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2AB2EFD-30D4-66D8-DAEA-CABD26F8CCDD}"/>
              </a:ext>
            </a:extLst>
          </p:cNvPr>
          <p:cNvSpPr/>
          <p:nvPr/>
        </p:nvSpPr>
        <p:spPr>
          <a:xfrm>
            <a:off x="3938131" y="4537510"/>
            <a:ext cx="1828800" cy="990600"/>
          </a:xfrm>
          <a:prstGeom prst="rightArrow">
            <a:avLst/>
          </a:prstGeom>
          <a:solidFill>
            <a:schemeClr val="bg2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1BA0CE78-C861-547F-D13B-C834258A8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0594" y="8567814"/>
            <a:ext cx="1834394" cy="183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2"/>
          <p:cNvSpPr txBox="1"/>
          <p:nvPr/>
        </p:nvSpPr>
        <p:spPr>
          <a:xfrm>
            <a:off x="7463034" y="419100"/>
            <a:ext cx="3312230" cy="90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  <a:spcBef>
                <a:spcPct val="0"/>
              </a:spcBef>
            </a:pPr>
            <a:r>
              <a:rPr lang="en-US" sz="4732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SOLUTION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330E7043-0113-8919-0B9C-5ADF0C2CC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727" y="0"/>
            <a:ext cx="1068818" cy="106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231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291E6-D4A4-25E1-678B-63844A44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5B6A2FE-E60B-4A56-0439-4AACE1DC33F0}"/>
              </a:ext>
            </a:extLst>
          </p:cNvPr>
          <p:cNvSpPr txBox="1"/>
          <p:nvPr/>
        </p:nvSpPr>
        <p:spPr>
          <a:xfrm>
            <a:off x="7487885" y="120215"/>
            <a:ext cx="3312230" cy="77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  <a:spcBef>
                <a:spcPct val="0"/>
              </a:spcBef>
            </a:pPr>
            <a:r>
              <a:rPr lang="en-US" sz="4732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IMPACT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176B75-4316-D376-F30B-B8A4BE2C88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894" y="508719"/>
            <a:ext cx="6779354" cy="10171573"/>
          </a:xfrm>
          <a:prstGeom prst="rect">
            <a:avLst/>
          </a:prstGeom>
        </p:spPr>
      </p:pic>
      <p:pic>
        <p:nvPicPr>
          <p:cNvPr id="16" name="Graphic 4">
            <a:extLst>
              <a:ext uri="{FF2B5EF4-FFF2-40B4-BE49-F238E27FC236}">
                <a16:creationId xmlns:a16="http://schemas.microsoft.com/office/drawing/2014/main" id="{C995DE78-2C65-249E-35BB-F571CB098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2786" y="7362522"/>
            <a:ext cx="2615008" cy="26150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35CF5C-F5DE-90DA-DAE2-BA9052AAA0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38" y="5801711"/>
            <a:ext cx="1955628" cy="19556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8CA6D7-FBCD-1283-68BC-057C589D18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61384"/>
            <a:ext cx="894670" cy="894670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A117118F-BDD5-1ECB-D530-B638A643B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242" y="3952632"/>
            <a:ext cx="1817556" cy="107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AE4A2E5C-268C-738A-E880-9A7028359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57" y="1720889"/>
            <a:ext cx="2050466" cy="205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321" y="1720889"/>
            <a:ext cx="1463522" cy="14635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3274026"/>
            <a:ext cx="2914446" cy="20412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242" y="5404888"/>
            <a:ext cx="2589022" cy="1224932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2067321" y="7227002"/>
            <a:ext cx="1885842" cy="2151986"/>
            <a:chOff x="13203386" y="6784473"/>
            <a:chExt cx="2895600" cy="306638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3386" y="6784473"/>
              <a:ext cx="2895600" cy="3066386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9400" y="8317666"/>
              <a:ext cx="1045972" cy="1045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788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3856</TotalTime>
  <Words>50</Words>
  <Application>Microsoft Office PowerPoint</Application>
  <PresentationFormat>Custom</PresentationFormat>
  <Paragraphs>26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Clear Sans Bold</vt:lpstr>
      <vt:lpstr>Arial</vt:lpstr>
      <vt:lpstr>Times New Roman</vt:lpstr>
      <vt:lpstr>Times New Roman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</dc:title>
  <cp:lastModifiedBy>Mubashar Ali</cp:lastModifiedBy>
  <cp:revision>46</cp:revision>
  <dcterms:created xsi:type="dcterms:W3CDTF">2006-08-16T00:00:00Z</dcterms:created>
  <dcterms:modified xsi:type="dcterms:W3CDTF">2025-05-21T05:43:14Z</dcterms:modified>
  <dc:identifier>DAGas1RwLko</dc:identifier>
</cp:coreProperties>
</file>